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10245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Movie Recommendation System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63915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project leverages GANs and autoencoders to generate personalized movie recommendations. It integrates a FastAPI backend for real-time user interactions and uses scikit-learn for preprocessing.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829" y="956429"/>
            <a:ext cx="5489258" cy="686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Objectives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4829" y="2218730"/>
            <a:ext cx="493990" cy="49399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2353" y="2301002"/>
            <a:ext cx="11894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68371" y="2218730"/>
            <a:ext cx="274462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68371" y="2693432"/>
            <a:ext cx="689360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Collect and clean dataset, implement preprocessing using scikit-learn pipelines.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4829" y="3862388"/>
            <a:ext cx="493990" cy="49399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08182" y="3944660"/>
            <a:ext cx="18716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68371" y="3862388"/>
            <a:ext cx="3576876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 Models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968371" y="4337090"/>
            <a:ext cx="689360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deep learning-based models using GANs and autoencoders.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4829" y="5154811"/>
            <a:ext cx="493990" cy="49399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8896" y="5237083"/>
            <a:ext cx="18585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68371" y="5154811"/>
            <a:ext cx="274462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68371" y="5629513"/>
            <a:ext cx="689360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 performance using MSE, RMSE, and MAE metrics.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54829" y="6447234"/>
            <a:ext cx="493990" cy="49399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92942" y="6529507"/>
            <a:ext cx="21776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968371" y="6447234"/>
            <a:ext cx="274462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Deployment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968371" y="6921937"/>
            <a:ext cx="689360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 system using FastAPI for real-time movie recommendations.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806" y="606743"/>
            <a:ext cx="7601188" cy="1377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and Preprocessing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203" y="2314932"/>
            <a:ext cx="30480" cy="5307806"/>
          </a:xfrm>
          <a:prstGeom prst="roundRect">
            <a:avLst>
              <a:gd name="adj" fmla="val 303741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805910" y="2795468"/>
            <a:ext cx="771406" cy="30480"/>
          </a:xfrm>
          <a:prstGeom prst="roundRect">
            <a:avLst>
              <a:gd name="adj" fmla="val 303741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340495" y="2562820"/>
            <a:ext cx="495895" cy="495895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8733" y="2645450"/>
            <a:ext cx="119420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0737" y="2535317"/>
            <a:ext cx="275534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0737" y="3011805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Collected and cleaned movie-related data, including user ratings, titles, and IDs.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5910" y="4638199"/>
            <a:ext cx="771406" cy="30480"/>
          </a:xfrm>
          <a:prstGeom prst="roundRect">
            <a:avLst>
              <a:gd name="adj" fmla="val 303741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495" y="4405551"/>
            <a:ext cx="495895" cy="495895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4562" y="4488180"/>
            <a:ext cx="18776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0737" y="4378047"/>
            <a:ext cx="3165158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Preprocessing Pipeline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0737" y="4854535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Created pipelines for numerical and categorical features using scikit-learn.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5910" y="6480929"/>
            <a:ext cx="771406" cy="30480"/>
          </a:xfrm>
          <a:prstGeom prst="roundRect">
            <a:avLst>
              <a:gd name="adj" fmla="val 303741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495" y="6248281"/>
            <a:ext cx="495895" cy="495895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5157" y="6330910"/>
            <a:ext cx="18645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0737" y="6220777"/>
            <a:ext cx="275534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Deliverables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0737" y="6697266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Produced cleaned dataset and preprocessing pipeline (all_pipeline.pkl).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1084647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Recommendation Models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GAN-based Model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Implemented for generating user-item matrices and predicting movie ratings.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Autoencoder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to learn and compress user preferences into latent vectors.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Deliverables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Trained GAN and autoencoder models (generator_model.pkl, latent_vectors.npy).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3175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 and Optimization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64509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907149"/>
            <a:ext cx="323588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Metrics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3441025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Evaluated using MSE, RMSE, and MAE for optimal accuracy.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344948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4607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Partitioning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514088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train_test_split for 80-20 data partitioning.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604480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6306860"/>
            <a:ext cx="373296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 Tuning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493" y="684073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Optimized model parameters for improved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Deployment and Documentation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540913"/>
            <a:ext cx="286131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 Deployment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9443" y="3018711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Deployed system to provide real-time recommendations based on user input.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4308634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94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Prepared comprehensive project documentation and final deliverables.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6076355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Service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9443" y="6554153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Integrated recommendation system into FastAPI backend for user interactions.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985599"/>
            <a:ext cx="715791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and Technologies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37" y="212740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21637" y="29914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4521637" y="3525322"/>
            <a:ext cx="44372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Primary programming language for development.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142" y="212740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29142" y="29914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TensorFlow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9329142" y="3525322"/>
            <a:ext cx="44372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for implementing deep learning models.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637" y="5055989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521637" y="59200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Scikit-learn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4521637" y="6453902"/>
            <a:ext cx="44372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Utilized for data preprocessing and model evaluation.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142" y="5055989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29142" y="59200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9329142" y="6453902"/>
            <a:ext cx="44372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Employed for API deployment and real-time predictions.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37285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Status and Conclusion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050619"/>
            <a:ext cx="7415927" cy="4041696"/>
          </a:xfrm>
          <a:prstGeom prst="roundRect">
            <a:avLst>
              <a:gd name="adj" fmla="val 256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06585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32215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32215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Completed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377237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392811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392811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GAN and autoencoder models implemented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4873943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50296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API Deployment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02967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System deployed using FastAPI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65677" y="5975509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2493" y="613124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Recommendation System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09027" y="613124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Functional, delivering personalized suggestions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2024-10-20T14:43:36Z</dcterms:created>
  <dcterms:modified xsi:type="dcterms:W3CDTF">2024-10-20T14:43:36Z</dcterms:modified>
</cp:coreProperties>
</file>